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sldIdLst>
    <p:sldId id="318" r:id="rId2"/>
    <p:sldId id="300" r:id="rId3"/>
    <p:sldId id="302" r:id="rId4"/>
    <p:sldId id="303" r:id="rId5"/>
    <p:sldId id="309" r:id="rId6"/>
    <p:sldId id="308" r:id="rId7"/>
    <p:sldId id="312" r:id="rId8"/>
    <p:sldId id="304" r:id="rId9"/>
    <p:sldId id="313" r:id="rId10"/>
    <p:sldId id="314" r:id="rId11"/>
    <p:sldId id="315" r:id="rId12"/>
    <p:sldId id="316" r:id="rId13"/>
    <p:sldId id="319" r:id="rId14"/>
    <p:sldId id="305" r:id="rId15"/>
    <p:sldId id="306" r:id="rId16"/>
    <p:sldId id="310" r:id="rId17"/>
    <p:sldId id="311" r:id="rId18"/>
  </p:sldIdLst>
  <p:sldSz cx="9144000" cy="6858000" type="screen4x3"/>
  <p:notesSz cx="7104063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FF0000"/>
    <a:srgbClr val="FFFFCC"/>
    <a:srgbClr val="EBF1DE"/>
    <a:srgbClr val="9966FF"/>
    <a:srgbClr val="66CCFF"/>
    <a:srgbClr val="CCFFFF"/>
    <a:srgbClr val="800000"/>
    <a:srgbClr val="DDE6EB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 autoAdjust="0"/>
    <p:restoredTop sz="84793" autoAdjust="0"/>
  </p:normalViewPr>
  <p:slideViewPr>
    <p:cSldViewPr>
      <p:cViewPr varScale="1">
        <p:scale>
          <a:sx n="72" d="100"/>
          <a:sy n="72" d="100"/>
        </p:scale>
        <p:origin x="16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514CB-874D-4581-9070-DF4AE48AE00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6BAC-7047-4287-9693-62AA20C6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5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2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5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3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1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77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8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59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7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69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6BAC-7047-4287-9693-62AA20C6F9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984250" y="1841500"/>
            <a:ext cx="7285038" cy="2451100"/>
            <a:chOff x="620" y="1160"/>
            <a:chExt cx="4589" cy="1544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20" y="1317"/>
              <a:ext cx="4589" cy="116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white">
            <a:xfrm>
              <a:off x="861" y="1160"/>
              <a:ext cx="4107" cy="1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en-US"/>
            </a:p>
          </p:txBody>
        </p:sp>
      </p:grp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174466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white">
          <a:xfrm>
            <a:off x="3908425" y="476250"/>
            <a:ext cx="375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white">
          <a:xfrm>
            <a:off x="6862763" y="1074738"/>
            <a:ext cx="1885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endParaRPr lang="ko-KR" altLang="ko-KR" sz="1800" b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600200" y="2438400"/>
            <a:ext cx="5943600" cy="12954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553200"/>
            <a:ext cx="1905000" cy="304800"/>
          </a:xfrm>
          <a:noFill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C5248-F0A8-4142-B073-B921F9261C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12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5F390-1ABF-475F-AD8A-D66BA6D603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586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285750"/>
            <a:ext cx="2038350" cy="61388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85750"/>
            <a:ext cx="5962650" cy="61388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CEC53-D04B-4420-A7DB-722E260374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702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8BCE8-0A6F-41EB-A6C5-B0621B2A2D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48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771D3-1E9A-4C3F-BF28-119EFA3F80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472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AD484-454C-4CED-9443-A15AB4A852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789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5E48D-11B1-4649-ACA3-25A741C3D6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0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8ECAF-965B-4BED-9EBD-CD67D1A449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467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31769-3C6A-4D1A-9218-BD460F2950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069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24C5F-F1DE-49CA-8112-244821A9F8E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62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1C29D-0D95-4EA2-8CB5-BA1DDD8E293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88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ltGray">
          <a:xfrm>
            <a:off x="533400" y="1009650"/>
            <a:ext cx="72390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7740650" y="404813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700213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53200"/>
            <a:ext cx="19050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A79C05-303D-46B8-BD6B-1829B6E6B8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6240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6553200"/>
            <a:ext cx="2541588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>
                <a:solidFill>
                  <a:schemeClr val="bg1"/>
                </a:solidFill>
              </a:rPr>
              <a:t>Handong Global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o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o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9DA9-BCE9-4336-86D1-6268BA2AC996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VR/AR </a:t>
            </a:r>
            <a:r>
              <a:rPr lang="ko-KR" altLang="en-US" dirty="0"/>
              <a:t>동전 인식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D646A0-27A9-4B43-A28D-D316F3BCC31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914400" y="4293096"/>
            <a:ext cx="7315200" cy="1371600"/>
          </a:xfrm>
        </p:spPr>
        <p:txBody>
          <a:bodyPr/>
          <a:lstStyle/>
          <a:p>
            <a:endParaRPr lang="en-US" altLang="ko-KR" sz="1600" dirty="0"/>
          </a:p>
          <a:p>
            <a:r>
              <a:rPr lang="en-US" altLang="ko-KR" sz="1600" dirty="0"/>
              <a:t>AR2-T1</a:t>
            </a:r>
          </a:p>
          <a:p>
            <a:r>
              <a:rPr lang="ko-KR" altLang="en-US" sz="1600" dirty="0"/>
              <a:t>송 진 범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곽 영 혜</a:t>
            </a:r>
            <a:r>
              <a:rPr lang="en-US" altLang="ko-KR" sz="1600" dirty="0"/>
              <a:t> </a:t>
            </a:r>
          </a:p>
          <a:p>
            <a:r>
              <a:rPr lang="ko-KR" altLang="en-US" sz="1600" dirty="0"/>
              <a:t>신 유 진</a:t>
            </a:r>
          </a:p>
        </p:txBody>
      </p:sp>
    </p:spTree>
    <p:extLst>
      <p:ext uri="{BB962C8B-B14F-4D97-AF65-F5344CB8AC3E}">
        <p14:creationId xmlns:p14="http://schemas.microsoft.com/office/powerpoint/2010/main" val="416879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CC0C2-A2A2-4EFC-84CE-39A77DF9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97" y="1556792"/>
            <a:ext cx="55228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3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(5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49BE84-89F6-495F-A258-4700E9A9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3" t="2400" r="32276" b="10801"/>
          <a:stretch/>
        </p:blipFill>
        <p:spPr>
          <a:xfrm>
            <a:off x="1727684" y="1484784"/>
            <a:ext cx="568863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(6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FEFD0-3332-4923-A5B5-BE6B69FB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97" y="1484784"/>
            <a:ext cx="55228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새로운 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CA16C6-01DC-4262-BCFD-0C6AA9684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1" t="6319" r="10701" b="14300"/>
          <a:stretch/>
        </p:blipFill>
        <p:spPr>
          <a:xfrm>
            <a:off x="2198335" y="1268760"/>
            <a:ext cx="4747329" cy="49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신유진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동전 인식하는 프레임 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동전의 합계를 계산함</a:t>
            </a: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곽영혜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400" b="1" dirty="0"/>
              <a:t>     </a:t>
            </a:r>
            <a:r>
              <a:rPr lang="ko-KR" altLang="en-US" sz="2400" b="1" dirty="0"/>
              <a:t>새로운 조건의 영상을 찍어서 </a:t>
            </a:r>
            <a:r>
              <a:rPr lang="ko-KR" altLang="en-US" sz="2400" b="1" dirty="0" err="1"/>
              <a:t>적용해봄</a:t>
            </a:r>
            <a:endParaRPr lang="en-US" altLang="ko-KR" sz="2400" b="1" dirty="0"/>
          </a:p>
          <a:p>
            <a:pPr marL="457200" lvl="1" indent="0">
              <a:buNone/>
            </a:pPr>
            <a:r>
              <a:rPr lang="en-US" altLang="ko-KR" b="1" dirty="0"/>
              <a:t>	</a:t>
            </a:r>
          </a:p>
          <a:p>
            <a:r>
              <a:rPr lang="ko-KR" altLang="en-US" dirty="0"/>
              <a:t>송진범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2400" b="1" dirty="0"/>
              <a:t>	</a:t>
            </a:r>
            <a:r>
              <a:rPr lang="ko-KR" altLang="en-US" sz="2400" b="1" dirty="0"/>
              <a:t>인식 문제를 해결하기 위해 조건을 </a:t>
            </a:r>
            <a:r>
              <a:rPr lang="ko-KR" altLang="en-US" sz="2400" b="1" dirty="0" err="1"/>
              <a:t>변경해봄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809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완료 소감</a:t>
            </a:r>
            <a:r>
              <a:rPr lang="en-US" altLang="ko-KR" dirty="0"/>
              <a:t>(</a:t>
            </a:r>
            <a:r>
              <a:rPr lang="ko-KR" altLang="en-US" dirty="0"/>
              <a:t>신유진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E9F4BD-EA50-4352-978D-E51770E8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00213"/>
            <a:ext cx="8153400" cy="4724400"/>
          </a:xfrm>
        </p:spPr>
        <p:txBody>
          <a:bodyPr/>
          <a:lstStyle/>
          <a:p>
            <a:r>
              <a:rPr lang="ko-KR" altLang="en-US" dirty="0"/>
              <a:t>실제로 프로젝트를 구현하기 전에 최대한 다양한 방법을 생각해보는 시간을 가졌는데 이번 기회를 통해 확실히 ‘생각 후 </a:t>
            </a:r>
            <a:r>
              <a:rPr lang="ko-KR" altLang="en-US" dirty="0" err="1"/>
              <a:t>코딩’의</a:t>
            </a:r>
            <a:r>
              <a:rPr lang="ko-KR" altLang="en-US" dirty="0"/>
              <a:t> 중요성을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강의 시간에 다루어 보지 않았던 </a:t>
            </a:r>
            <a:r>
              <a:rPr lang="en-US" altLang="ko-KR" dirty="0"/>
              <a:t>OpenCV</a:t>
            </a:r>
            <a:r>
              <a:rPr lang="ko-KR" altLang="en-US" dirty="0"/>
              <a:t>의 함수를 알아보고 또 사용하는 과정에서 코드를 분석할 때에 프로그래밍 언어의 종류와 상관없이 코드를 잘 이해할 수 있도록 미리 </a:t>
            </a:r>
            <a:r>
              <a:rPr lang="ko-KR" altLang="en-US" dirty="0" err="1"/>
              <a:t>공부해야겠다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완료 소감</a:t>
            </a:r>
            <a:r>
              <a:rPr lang="en-US" altLang="ko-KR" dirty="0"/>
              <a:t>(</a:t>
            </a:r>
            <a:r>
              <a:rPr lang="ko-KR" altLang="en-US" dirty="0" err="1"/>
              <a:t>곽영혜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프로젝트를 시작하기 전</a:t>
            </a:r>
            <a:r>
              <a:rPr lang="en-US" altLang="ko-KR" dirty="0"/>
              <a:t>, </a:t>
            </a:r>
            <a:r>
              <a:rPr lang="ko-KR" altLang="en-US" dirty="0"/>
              <a:t>요약본과 교수님의 설명을 들었을 때는 동전의 테두리와 중심 좌표를 구현하는 것이 관건이라고 생각하였습니다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프로젝트를 진행하면서 코드를 실행하였을 때</a:t>
            </a:r>
            <a:r>
              <a:rPr lang="en-US" altLang="ko-KR" dirty="0"/>
              <a:t>, </a:t>
            </a:r>
            <a:r>
              <a:rPr lang="ko-KR" altLang="en-US" dirty="0"/>
              <a:t>생각보다 </a:t>
            </a:r>
            <a:r>
              <a:rPr lang="en-US" altLang="ko-KR" dirty="0"/>
              <a:t>100</a:t>
            </a:r>
            <a:r>
              <a:rPr lang="ko-KR" altLang="en-US" dirty="0"/>
              <a:t>원과 </a:t>
            </a:r>
            <a:r>
              <a:rPr lang="en-US" altLang="ko-KR" dirty="0"/>
              <a:t>500</a:t>
            </a:r>
            <a:r>
              <a:rPr lang="ko-KR" altLang="en-US" dirty="0"/>
              <a:t>원의 차이가 매우 미세함을 알 수 있었고 이를 해결하기 위해 많은 방법들을 시도해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92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완료 소감</a:t>
            </a:r>
            <a:r>
              <a:rPr lang="en-US" altLang="ko-KR" dirty="0"/>
              <a:t>(</a:t>
            </a:r>
            <a:r>
              <a:rPr lang="ko-KR" altLang="en-US" dirty="0"/>
              <a:t>송진범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생각한 것 이상으로 인식을 맞추는 것이 어려웠다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지금은 카메라 위치가 고정되어 있었지만 만약에 차량에 탑재한 카메라 또는</a:t>
            </a:r>
            <a:r>
              <a:rPr lang="en-US" altLang="ko-KR" dirty="0"/>
              <a:t>, </a:t>
            </a:r>
            <a:r>
              <a:rPr lang="ko-KR" altLang="en-US" dirty="0"/>
              <a:t>카메라가 매우 흔들린 영상이라면</a:t>
            </a:r>
            <a:r>
              <a:rPr lang="en-US" altLang="ko-KR" dirty="0"/>
              <a:t>, </a:t>
            </a:r>
            <a:r>
              <a:rPr lang="ko-KR" altLang="en-US" dirty="0"/>
              <a:t>물체를 인식하는 프레임을 만드는 것이 어려울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빛 문제를 해결하기 위해 여러가지 시도를 해 보았지만 결국 완벽하게 처리하지 못한 점이 아쉽다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5985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실전프로젝트</a:t>
            </a:r>
            <a:r>
              <a:rPr lang="en-US" altLang="ko-KR" dirty="0"/>
              <a:t>1 –</a:t>
            </a:r>
            <a:r>
              <a:rPr lang="ko-KR" altLang="en-US" dirty="0"/>
              <a:t>팀 프로젝트 보고서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268760"/>
            <a:ext cx="8153400" cy="4724400"/>
          </a:xfrm>
        </p:spPr>
        <p:txBody>
          <a:bodyPr/>
          <a:lstStyle/>
          <a:p>
            <a:r>
              <a:rPr lang="ko-KR" altLang="en-US" dirty="0"/>
              <a:t>팀 번호</a:t>
            </a:r>
            <a:r>
              <a:rPr lang="en-US" altLang="ko-KR" dirty="0"/>
              <a:t>: AR2-T1</a:t>
            </a:r>
            <a:endParaRPr lang="en-US" altLang="ko-KR" sz="1600" i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lang="ko-KR" altLang="en-US" dirty="0"/>
              <a:t>팀원정보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ㅇ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주제정보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81173"/>
              </p:ext>
            </p:extLst>
          </p:nvPr>
        </p:nvGraphicFramePr>
        <p:xfrm>
          <a:off x="539552" y="4365104"/>
          <a:ext cx="8064897" cy="1691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항목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분야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증강현실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주제번호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A2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 자동 동전 계수기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주제내용</a:t>
                      </a:r>
                      <a:endParaRPr lang="en-US" altLang="ko-KR" sz="1600" b="1" kern="1200" dirty="0">
                        <a:solidFill>
                          <a:schemeClr val="dk1"/>
                        </a:solidFill>
                        <a:latin typeface="Bitstream Vera Sans Mono" panose="020B0609030804020204" pitchFamily="49" charset="-127"/>
                        <a:ea typeface="Bitstream Vera Sans Mono" panose="020B0609030804020204" pitchFamily="49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또는 </a:t>
                      </a:r>
                      <a:r>
                        <a:rPr lang="ko-KR" altLang="en-US" sz="1600" b="1" kern="1200" dirty="0" err="1">
                          <a:solidFill>
                            <a:schemeClr val="dk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주제명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Bitstream Vera Sans Mono" panose="020B0609030804020204" pitchFamily="49" charset="-127"/>
                        <a:ea typeface="Bitstream Vera Sans Mono" panose="020B0609030804020204" pitchFamily="49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동영상 속 동전을 인식하여 동전의 테두리를 그려주고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latin typeface="Bitstream Vera Sans Mono" panose="020B0609030804020204" pitchFamily="49" charset="-127"/>
                          <a:ea typeface="Bitstream Vera Sans Mono" panose="020B0609030804020204" pitchFamily="49" charset="-127"/>
                          <a:cs typeface="+mn-cs"/>
                        </a:rPr>
                        <a:t>동전의 개수와 합 출력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latin typeface="Bitstream Vera Sans Mono" panose="020B0609030804020204" pitchFamily="49" charset="-127"/>
                        <a:ea typeface="Bitstream Vera Sans Mono" panose="020B0609030804020204" pitchFamily="49" charset="-127"/>
                        <a:cs typeface="+mn-cs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67661"/>
              </p:ext>
            </p:extLst>
          </p:nvPr>
        </p:nvGraphicFramePr>
        <p:xfrm>
          <a:off x="539552" y="2204864"/>
          <a:ext cx="8064896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전공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분반번호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전산전자공학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곽영혜</a:t>
                      </a:r>
                      <a:endParaRPr lang="ko-KR" altLang="en-US" sz="1400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21700034</a:t>
                      </a:r>
                      <a:endParaRPr lang="ko-KR" altLang="en-US" sz="1400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03</a:t>
                      </a:r>
                      <a:endParaRPr lang="ko-KR" altLang="en-US" sz="1400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컴퓨터공학심화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신유진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21700398</a:t>
                      </a:r>
                      <a:endParaRPr lang="ko-KR" altLang="en-US" sz="1400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03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컴퓨터공학심화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송진범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21500362</a:t>
                      </a:r>
                      <a:endParaRPr lang="ko-KR" altLang="en-US" sz="1400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03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52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자동 동전 계수기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400" y="1340768"/>
            <a:ext cx="8153400" cy="4724400"/>
          </a:xfrm>
        </p:spPr>
        <p:txBody>
          <a:bodyPr/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사용자의 입력에 따른 동영상 파일을 호출하여 영상에 나타나는 동전의 종류를 인식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: </a:t>
            </a:r>
            <a:r>
              <a:rPr lang="ko-KR" altLang="en-US" sz="2000" dirty="0"/>
              <a:t>동전은 </a:t>
            </a:r>
            <a:r>
              <a:rPr lang="en-US" altLang="ko-KR" sz="2000" dirty="0"/>
              <a:t>10</a:t>
            </a:r>
            <a:r>
              <a:rPr lang="ko-KR" altLang="en-US" sz="2000" dirty="0"/>
              <a:t>원</a:t>
            </a:r>
            <a:r>
              <a:rPr lang="en-US" altLang="ko-KR" sz="2000" dirty="0"/>
              <a:t>, 100</a:t>
            </a:r>
            <a:r>
              <a:rPr lang="ko-KR" altLang="en-US" sz="2000" dirty="0"/>
              <a:t>원</a:t>
            </a:r>
            <a:r>
              <a:rPr lang="en-US" altLang="ko-KR" sz="2000" dirty="0"/>
              <a:t>, 500</a:t>
            </a:r>
            <a:r>
              <a:rPr lang="ko-KR" altLang="en-US" sz="2000" dirty="0"/>
              <a:t>원 </a:t>
            </a:r>
            <a:r>
              <a:rPr lang="en-US" altLang="ko-KR" sz="2000" dirty="0"/>
              <a:t>3</a:t>
            </a:r>
            <a:r>
              <a:rPr lang="ko-KR" altLang="en-US" sz="2000" dirty="0"/>
              <a:t>종류만 사용되며 동전이 겹쳐져 있는 경우는 없지만 서로 맞닿은 상태로 놓여질 수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: </a:t>
            </a:r>
            <a:r>
              <a:rPr lang="ko-KR" altLang="en-US" sz="2000" dirty="0"/>
              <a:t>동전을 인식하게 되면 종류에 따라 다른 색으로 동전의 테두리를 나타내고 동전의 중심 좌표를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: </a:t>
            </a:r>
            <a:r>
              <a:rPr lang="ko-KR" altLang="en-US" sz="2000" dirty="0"/>
              <a:t>손이 영상에 나타나는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인식을 멈추었다가 손이 사라진 후에 다시 인식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: </a:t>
            </a:r>
            <a:r>
              <a:rPr lang="ko-KR" altLang="en-US" sz="2000" dirty="0"/>
              <a:t>영상의 한 프레임마다 나타나는 동전들의 정보</a:t>
            </a:r>
            <a:r>
              <a:rPr lang="en-US" altLang="ko-KR" sz="2000" dirty="0"/>
              <a:t>(</a:t>
            </a:r>
            <a:r>
              <a:rPr lang="ko-KR" altLang="en-US" sz="2000" dirty="0"/>
              <a:t>종류</a:t>
            </a:r>
            <a:r>
              <a:rPr lang="en-US" altLang="ko-KR" sz="2000" dirty="0"/>
              <a:t>, </a:t>
            </a:r>
            <a:r>
              <a:rPr lang="ko-KR" altLang="en-US" sz="2000" dirty="0"/>
              <a:t>개수</a:t>
            </a:r>
            <a:r>
              <a:rPr lang="en-US" altLang="ko-KR" sz="2000" dirty="0"/>
              <a:t>, </a:t>
            </a:r>
            <a:r>
              <a:rPr lang="ko-KR" altLang="en-US" sz="2000" dirty="0"/>
              <a:t>총합</a:t>
            </a:r>
            <a:r>
              <a:rPr lang="en-US" altLang="ko-KR" sz="2000" dirty="0"/>
              <a:t>)</a:t>
            </a:r>
            <a:r>
              <a:rPr lang="ko-KR" altLang="en-US" sz="2000" dirty="0"/>
              <a:t>를 좌측 상단에 표시</a:t>
            </a:r>
          </a:p>
        </p:txBody>
      </p:sp>
    </p:spTree>
    <p:extLst>
      <p:ext uri="{BB962C8B-B14F-4D97-AF65-F5344CB8AC3E}">
        <p14:creationId xmlns:p14="http://schemas.microsoft.com/office/powerpoint/2010/main" val="298867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400" y="1268760"/>
            <a:ext cx="8153400" cy="47244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동전을 인식하고 테두리 검출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	- Gaussian Blur 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노이즈 제거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- </a:t>
            </a:r>
            <a:r>
              <a:rPr lang="en-US" altLang="ko-KR" sz="2000" dirty="0" err="1"/>
              <a:t>HoughCircles</a:t>
            </a:r>
            <a:r>
              <a:rPr lang="ko-KR" altLang="en-US" sz="2000" dirty="0"/>
              <a:t>를 사용하여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원의 테두리를 인식하고</a:t>
            </a:r>
            <a:r>
              <a:rPr lang="en-US" altLang="ko-KR" sz="2000" dirty="0"/>
              <a:t>, </a:t>
            </a:r>
          </a:p>
          <a:p>
            <a:pPr marL="0" indent="0">
              <a:buNone/>
            </a:pPr>
            <a:r>
              <a:rPr lang="en-US" altLang="ko-KR" sz="2000" dirty="0"/>
              <a:t>	   </a:t>
            </a:r>
            <a:r>
              <a:rPr lang="ko-KR" altLang="en-US" sz="2000" dirty="0"/>
              <a:t>원의 중심좌표 및 반지름을 도출하여 저장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2EC2B8-2D28-4913-A3B1-65DC6AC538E1}"/>
              </a:ext>
            </a:extLst>
          </p:cNvPr>
          <p:cNvSpPr txBox="1">
            <a:spLocks/>
          </p:cNvSpPr>
          <p:nvPr/>
        </p:nvSpPr>
        <p:spPr bwMode="auto">
          <a:xfrm>
            <a:off x="533400" y="2996952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o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2. </a:t>
            </a:r>
            <a:r>
              <a:rPr lang="ko-KR" altLang="en-US" kern="0" dirty="0"/>
              <a:t>사람 손 구분</a:t>
            </a:r>
            <a:endParaRPr lang="en-US" altLang="ko-KR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kern="0" dirty="0"/>
              <a:t>	</a:t>
            </a:r>
            <a:r>
              <a:rPr lang="en-US" altLang="ko-KR" sz="2000" kern="0" dirty="0"/>
              <a:t>- contour, canny, </a:t>
            </a:r>
            <a:r>
              <a:rPr lang="en-US" altLang="ko-KR" sz="2000" kern="0" dirty="0" err="1"/>
              <a:t>boundingRect</a:t>
            </a:r>
            <a:r>
              <a:rPr lang="ko-KR" altLang="en-US" sz="2000" kern="0" dirty="0"/>
              <a:t>를 사용해서 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   </a:t>
            </a:r>
            <a:r>
              <a:rPr lang="ko-KR" altLang="en-US" sz="2000" kern="0" dirty="0"/>
              <a:t>인식되는 물체의 넓이를 구함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- </a:t>
            </a:r>
            <a:r>
              <a:rPr lang="ko-KR" altLang="en-US" sz="2000" kern="0" dirty="0"/>
              <a:t>인식되는 물체에 대한 사각형을 생성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- </a:t>
            </a:r>
            <a:r>
              <a:rPr lang="ko-KR" altLang="en-US" sz="2000" kern="0" dirty="0"/>
              <a:t>사각형의 넓이가 </a:t>
            </a:r>
            <a:r>
              <a:rPr lang="en-US" altLang="ko-KR" sz="2000" kern="0" dirty="0"/>
              <a:t>2000 </a:t>
            </a:r>
            <a:r>
              <a:rPr lang="ko-KR" altLang="en-US" sz="2000" kern="0" dirty="0"/>
              <a:t>이상이고</a:t>
            </a:r>
            <a:r>
              <a:rPr lang="en-US" altLang="ko-KR" sz="2000" kern="0" dirty="0"/>
              <a:t>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- </a:t>
            </a:r>
            <a:r>
              <a:rPr lang="ko-KR" altLang="en-US" sz="2000" kern="0" dirty="0"/>
              <a:t>사각형의 </a:t>
            </a:r>
            <a:r>
              <a:rPr lang="en-US" altLang="ko-KR" sz="2000" kern="0" dirty="0"/>
              <a:t>Y</a:t>
            </a:r>
            <a:r>
              <a:rPr lang="ko-KR" altLang="en-US" sz="2000" kern="0" dirty="0"/>
              <a:t>좌표가 </a:t>
            </a:r>
            <a:r>
              <a:rPr lang="en-US" altLang="ko-KR" sz="2000" kern="0" dirty="0"/>
              <a:t>50 </a:t>
            </a:r>
            <a:r>
              <a:rPr lang="ko-KR" altLang="en-US" sz="2000" kern="0" dirty="0"/>
              <a:t>이하일때 손으로 인식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- </a:t>
            </a:r>
            <a:r>
              <a:rPr lang="ko-KR" altLang="en-US" sz="2000" kern="0" dirty="0"/>
              <a:t>손이 인식되면 결과 출력 하지 않음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kern="0" dirty="0"/>
              <a:t>	- </a:t>
            </a:r>
            <a:r>
              <a:rPr lang="ko-KR" altLang="en-US" sz="2000" kern="0" dirty="0"/>
              <a:t>손이 사라지면 결과 출력</a:t>
            </a:r>
            <a:endParaRPr lang="en-US" altLang="ko-KR" sz="20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kern="0" dirty="0"/>
          </a:p>
          <a:p>
            <a:endParaRPr lang="en-US" altLang="ko-KR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kern="0" dirty="0"/>
              <a:t>		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5186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0DB58-7BBA-45CA-ACA2-A8DDB238C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7"/>
          <a:stretch/>
        </p:blipFill>
        <p:spPr>
          <a:xfrm>
            <a:off x="4662335" y="2780928"/>
            <a:ext cx="4158137" cy="2945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901FEB-4E6B-4EAA-B73D-24A5D0A07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6" t="7349" r="5699" b="8651"/>
          <a:stretch/>
        </p:blipFill>
        <p:spPr>
          <a:xfrm>
            <a:off x="323528" y="2780928"/>
            <a:ext cx="4130048" cy="2945324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DEE7BEA-CADF-4599-ADBC-975437ECA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00213"/>
            <a:ext cx="8153400" cy="108071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 출력 예시</a:t>
            </a:r>
          </a:p>
        </p:txBody>
      </p:sp>
    </p:spTree>
    <p:extLst>
      <p:ext uri="{BB962C8B-B14F-4D97-AF65-F5344CB8AC3E}">
        <p14:creationId xmlns:p14="http://schemas.microsoft.com/office/powerpoint/2010/main" val="354819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400" y="1268760"/>
            <a:ext cx="8153400" cy="47244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동전 구분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distinguish </a:t>
            </a:r>
            <a:r>
              <a:rPr lang="ko-KR" altLang="en-US" dirty="0"/>
              <a:t>함수로 동전의 크기를 구분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해당하는 색깔로 테두리를 </a:t>
            </a:r>
            <a:r>
              <a:rPr lang="ko-KR" altLang="en-US" dirty="0" err="1"/>
              <a:t>그려줌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동전 합계 계산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calculatePrice</a:t>
            </a:r>
            <a:r>
              <a:rPr lang="ko-KR" altLang="en-US" dirty="0"/>
              <a:t>를 사용하여 동전의 개수를 세고 </a:t>
            </a:r>
            <a:r>
              <a:rPr lang="en-US" altLang="ko-KR" dirty="0"/>
              <a:t>	</a:t>
            </a:r>
            <a:r>
              <a:rPr lang="ko-KR" altLang="en-US" dirty="0"/>
              <a:t>각 동전의 수와 전체 합계의 값을 출력</a:t>
            </a:r>
          </a:p>
        </p:txBody>
      </p:sp>
    </p:spTree>
    <p:extLst>
      <p:ext uri="{BB962C8B-B14F-4D97-AF65-F5344CB8AC3E}">
        <p14:creationId xmlns:p14="http://schemas.microsoft.com/office/powerpoint/2010/main" val="156103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F9BA-B20A-43C9-AFF8-27A734B8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72" y="1412775"/>
            <a:ext cx="552280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59C24-8645-45A4-9951-91561607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97" y="1556792"/>
            <a:ext cx="552280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DA278-BEC1-4C2D-BCF1-6A3B4471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89" y="1556792"/>
            <a:ext cx="552282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453"/>
      </p:ext>
    </p:extLst>
  </p:cSld>
  <p:clrMapOvr>
    <a:masterClrMapping/>
  </p:clrMapOvr>
</p:sld>
</file>

<file path=ppt/theme/theme1.xml><?xml version="1.0" encoding="utf-8"?>
<a:theme xmlns:a="http://schemas.openxmlformats.org/drawingml/2006/main" name="1_마스터_shkim">
  <a:themeElements>
    <a:clrScheme name="1_마스터_shkim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마스터_shkim">
      <a:majorFont>
        <a:latin typeface="돋움"/>
        <a:ea typeface="돋움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_마스터_shkim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마스터_shkim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Template</Template>
  <TotalTime>13922</TotalTime>
  <Words>386</Words>
  <Application>Microsoft Office PowerPoint</Application>
  <PresentationFormat>화면 슬라이드 쇼(4:3)</PresentationFormat>
  <Paragraphs>116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Bitstream Vera Sans Mono</vt:lpstr>
      <vt:lpstr>HY견고딕</vt:lpstr>
      <vt:lpstr>굴림</vt:lpstr>
      <vt:lpstr>돋움</vt:lpstr>
      <vt:lpstr>맑은 고딕</vt:lpstr>
      <vt:lpstr>Arial</vt:lpstr>
      <vt:lpstr>Wingdings</vt:lpstr>
      <vt:lpstr>1_마스터_shkim</vt:lpstr>
      <vt:lpstr>VR/AR 동전 인식</vt:lpstr>
      <vt:lpstr>실전프로젝트1 –팀 프로젝트 보고서</vt:lpstr>
      <vt:lpstr>목표 : 자동 동전 계수기</vt:lpstr>
      <vt:lpstr>방법</vt:lpstr>
      <vt:lpstr>방법</vt:lpstr>
      <vt:lpstr>방법</vt:lpstr>
      <vt:lpstr>결과 (1번)</vt:lpstr>
      <vt:lpstr>결과 (2번)</vt:lpstr>
      <vt:lpstr>결과 (3번)</vt:lpstr>
      <vt:lpstr>결과 (4번)</vt:lpstr>
      <vt:lpstr>결과 (5번)</vt:lpstr>
      <vt:lpstr>결과 (6번)</vt:lpstr>
      <vt:lpstr>결과 (새로운 영상)</vt:lpstr>
      <vt:lpstr>역할분담</vt:lpstr>
      <vt:lpstr>프로젝트 완료 소감(신유진)</vt:lpstr>
      <vt:lpstr>프로젝트 완료 소감(곽영혜)</vt:lpstr>
      <vt:lpstr>프로젝트 완료 소감(송진범)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Process Scheduling</dc:title>
  <dc:creator>callee</dc:creator>
  <cp:lastModifiedBy>진범 송</cp:lastModifiedBy>
  <cp:revision>1896</cp:revision>
  <dcterms:created xsi:type="dcterms:W3CDTF">2006-04-10T11:57:58Z</dcterms:created>
  <dcterms:modified xsi:type="dcterms:W3CDTF">2018-12-04T11:23:31Z</dcterms:modified>
</cp:coreProperties>
</file>